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9753600" cy="7315200"/>
  <p:notesSz cx="6858000" cy="9144000"/>
  <p:embeddedFontLst>
    <p:embeddedFont>
      <p:font typeface="Anton" charset="1" panose="00000500000000000000"/>
      <p:regular r:id="rId8"/>
    </p:embeddedFont>
    <p:embeddedFont>
      <p:font typeface="Canva Sans" charset="1" panose="020B0503030501040103"/>
      <p:regular r:id="rId9"/>
    </p:embeddedFont>
    <p:embeddedFont>
      <p:font typeface="DM Sans Bold" charset="1" panose="00000000000000000000"/>
      <p:regular r:id="rId10"/>
    </p:embeddedFont>
    <p:embeddedFont>
      <p:font typeface="DM Sans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05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2419403" y="574249"/>
            <a:ext cx="7168414" cy="6379889"/>
          </a:xfrm>
          <a:custGeom>
            <a:avLst/>
            <a:gdLst/>
            <a:ahLst/>
            <a:cxnLst/>
            <a:rect r="r" b="b" t="t" l="l"/>
            <a:pathLst>
              <a:path h="6379889" w="7168414">
                <a:moveTo>
                  <a:pt x="7168414" y="0"/>
                </a:moveTo>
                <a:lnTo>
                  <a:pt x="0" y="0"/>
                </a:lnTo>
                <a:lnTo>
                  <a:pt x="0" y="6379889"/>
                </a:lnTo>
                <a:lnTo>
                  <a:pt x="7168414" y="6379889"/>
                </a:lnTo>
                <a:lnTo>
                  <a:pt x="71684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29003" y="993185"/>
            <a:ext cx="513534" cy="361400"/>
          </a:xfrm>
          <a:custGeom>
            <a:avLst/>
            <a:gdLst/>
            <a:ahLst/>
            <a:cxnLst/>
            <a:rect r="r" b="b" t="t" l="l"/>
            <a:pathLst>
              <a:path h="361400" w="513534">
                <a:moveTo>
                  <a:pt x="0" y="0"/>
                </a:moveTo>
                <a:lnTo>
                  <a:pt x="513534" y="0"/>
                </a:lnTo>
                <a:lnTo>
                  <a:pt x="513534" y="361400"/>
                </a:lnTo>
                <a:lnTo>
                  <a:pt x="0" y="361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03610" y="2144958"/>
            <a:ext cx="542926" cy="430947"/>
          </a:xfrm>
          <a:custGeom>
            <a:avLst/>
            <a:gdLst/>
            <a:ahLst/>
            <a:cxnLst/>
            <a:rect r="r" b="b" t="t" l="l"/>
            <a:pathLst>
              <a:path h="430947" w="542926">
                <a:moveTo>
                  <a:pt x="0" y="0"/>
                </a:moveTo>
                <a:lnTo>
                  <a:pt x="542926" y="0"/>
                </a:lnTo>
                <a:lnTo>
                  <a:pt x="542926" y="430947"/>
                </a:lnTo>
                <a:lnTo>
                  <a:pt x="0" y="4309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50798" y="4951948"/>
            <a:ext cx="430394" cy="438060"/>
          </a:xfrm>
          <a:custGeom>
            <a:avLst/>
            <a:gdLst/>
            <a:ahLst/>
            <a:cxnLst/>
            <a:rect r="r" b="b" t="t" l="l"/>
            <a:pathLst>
              <a:path h="438060" w="430394">
                <a:moveTo>
                  <a:pt x="0" y="0"/>
                </a:moveTo>
                <a:lnTo>
                  <a:pt x="430394" y="0"/>
                </a:lnTo>
                <a:lnTo>
                  <a:pt x="430394" y="438060"/>
                </a:lnTo>
                <a:lnTo>
                  <a:pt x="0" y="4380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72551" y="3528939"/>
            <a:ext cx="513534" cy="470508"/>
          </a:xfrm>
          <a:custGeom>
            <a:avLst/>
            <a:gdLst/>
            <a:ahLst/>
            <a:cxnLst/>
            <a:rect r="r" b="b" t="t" l="l"/>
            <a:pathLst>
              <a:path h="470508" w="513534">
                <a:moveTo>
                  <a:pt x="0" y="0"/>
                </a:moveTo>
                <a:lnTo>
                  <a:pt x="513534" y="0"/>
                </a:lnTo>
                <a:lnTo>
                  <a:pt x="513534" y="470509"/>
                </a:lnTo>
                <a:lnTo>
                  <a:pt x="0" y="4705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55877" y="6087728"/>
            <a:ext cx="430394" cy="438060"/>
          </a:xfrm>
          <a:custGeom>
            <a:avLst/>
            <a:gdLst/>
            <a:ahLst/>
            <a:cxnLst/>
            <a:rect r="r" b="b" t="t" l="l"/>
            <a:pathLst>
              <a:path h="438060" w="430394">
                <a:moveTo>
                  <a:pt x="0" y="0"/>
                </a:moveTo>
                <a:lnTo>
                  <a:pt x="430394" y="0"/>
                </a:lnTo>
                <a:lnTo>
                  <a:pt x="430394" y="438060"/>
                </a:lnTo>
                <a:lnTo>
                  <a:pt x="0" y="4380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6812" y="283190"/>
            <a:ext cx="3758593" cy="614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33">
                <a:solidFill>
                  <a:srgbClr val="F8F4F3"/>
                </a:solidFill>
                <a:latin typeface="Anton"/>
                <a:ea typeface="Anton"/>
                <a:cs typeface="Anton"/>
                <a:sym typeface="Anton"/>
              </a:rPr>
              <a:t>METODOLOGÍA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6812" y="1103309"/>
            <a:ext cx="3709106" cy="762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>
                <a:solidFill>
                  <a:srgbClr val="F8F4F3"/>
                </a:solidFill>
                <a:latin typeface="Canva Sans"/>
                <a:ea typeface="Canva Sans"/>
                <a:cs typeface="Canva Sans"/>
                <a:sym typeface="Canva Sans"/>
              </a:rPr>
              <a:t>Evaluamos cada solución para asegurar que generamos valor en tiempo, costos, calidad y/o productividad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16549" y="5650356"/>
            <a:ext cx="2734780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SOSTENIBILIDAD DEL CAMBIO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39667" y="5962775"/>
            <a:ext cx="2292837" cy="758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Damos seguimiento a la implementación, reforzando capacidades internas y midiendo avances. Buscamos que cada intervención deje capacidades instaladas y valor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39667" y="826329"/>
            <a:ext cx="2292837" cy="75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59"/>
              </a:lnSpc>
            </a:pPr>
            <a:r>
              <a:rPr lang="en-US" sz="8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Identificamos información clave</a:t>
            </a:r>
          </a:p>
          <a:p>
            <a:pPr algn="l">
              <a:lnSpc>
                <a:spcPts val="1259"/>
              </a:lnSpc>
            </a:pPr>
            <a:r>
              <a:rPr lang="en-US" sz="8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que nos permita comprender las necesidades, metas y retos de tu empresa. Así como datos estratégicos</a:t>
            </a:r>
          </a:p>
          <a:p>
            <a:pPr algn="l">
              <a:lnSpc>
                <a:spcPts val="125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5704847" y="480053"/>
            <a:ext cx="1492369" cy="417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ANÁLISIS DE DATOS</a:t>
            </a:r>
          </a:p>
          <a:p>
            <a:pPr algn="l">
              <a:lnSpc>
                <a:spcPts val="1683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886085" y="1971812"/>
            <a:ext cx="2177633" cy="758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Diseñamos e implementamos estrategias personalizadas para potenciar el valor de tu empresa, combinando metodologías especializadas y tecnología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508608" y="1658487"/>
            <a:ext cx="1735777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PERSONALIZACIÓN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97216" y="3329267"/>
            <a:ext cx="2183464" cy="910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Aseguramos que cada solución, proyecto o implementación cuente con una asesoría cercana, con una experiencia de servicio ágil y personalizada tanto para nuestros clientes como usuarios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78596" y="3019515"/>
            <a:ext cx="2126352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EXPERIENCIA DE SERVICIO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08919" y="5026616"/>
            <a:ext cx="2047170" cy="300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Mostramos resultados tangibles de nuestra intervención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137558" y="4439882"/>
            <a:ext cx="2734780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IMPACTO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2242103" y="3370673"/>
            <a:ext cx="2333016" cy="787042"/>
          </a:xfrm>
          <a:custGeom>
            <a:avLst/>
            <a:gdLst/>
            <a:ahLst/>
            <a:cxnLst/>
            <a:rect r="r" b="b" t="t" l="l"/>
            <a:pathLst>
              <a:path h="787042" w="2333016">
                <a:moveTo>
                  <a:pt x="0" y="0"/>
                </a:moveTo>
                <a:lnTo>
                  <a:pt x="2333017" y="0"/>
                </a:lnTo>
                <a:lnTo>
                  <a:pt x="2333017" y="787042"/>
                </a:lnTo>
                <a:lnTo>
                  <a:pt x="0" y="7870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2419403" y="574249"/>
            <a:ext cx="7168414" cy="6379889"/>
          </a:xfrm>
          <a:custGeom>
            <a:avLst/>
            <a:gdLst/>
            <a:ahLst/>
            <a:cxnLst/>
            <a:rect r="r" b="b" t="t" l="l"/>
            <a:pathLst>
              <a:path h="6379889" w="7168414">
                <a:moveTo>
                  <a:pt x="7168414" y="0"/>
                </a:moveTo>
                <a:lnTo>
                  <a:pt x="0" y="0"/>
                </a:lnTo>
                <a:lnTo>
                  <a:pt x="0" y="6379889"/>
                </a:lnTo>
                <a:lnTo>
                  <a:pt x="7168414" y="6379889"/>
                </a:lnTo>
                <a:lnTo>
                  <a:pt x="71684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29003" y="993185"/>
            <a:ext cx="513534" cy="361400"/>
          </a:xfrm>
          <a:custGeom>
            <a:avLst/>
            <a:gdLst/>
            <a:ahLst/>
            <a:cxnLst/>
            <a:rect r="r" b="b" t="t" l="l"/>
            <a:pathLst>
              <a:path h="361400" w="513534">
                <a:moveTo>
                  <a:pt x="0" y="0"/>
                </a:moveTo>
                <a:lnTo>
                  <a:pt x="513534" y="0"/>
                </a:lnTo>
                <a:lnTo>
                  <a:pt x="513534" y="361400"/>
                </a:lnTo>
                <a:lnTo>
                  <a:pt x="0" y="361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03610" y="2144958"/>
            <a:ext cx="542926" cy="430947"/>
          </a:xfrm>
          <a:custGeom>
            <a:avLst/>
            <a:gdLst/>
            <a:ahLst/>
            <a:cxnLst/>
            <a:rect r="r" b="b" t="t" l="l"/>
            <a:pathLst>
              <a:path h="430947" w="542926">
                <a:moveTo>
                  <a:pt x="0" y="0"/>
                </a:moveTo>
                <a:lnTo>
                  <a:pt x="542926" y="0"/>
                </a:lnTo>
                <a:lnTo>
                  <a:pt x="542926" y="430947"/>
                </a:lnTo>
                <a:lnTo>
                  <a:pt x="0" y="4309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50798" y="4951948"/>
            <a:ext cx="430394" cy="438060"/>
          </a:xfrm>
          <a:custGeom>
            <a:avLst/>
            <a:gdLst/>
            <a:ahLst/>
            <a:cxnLst/>
            <a:rect r="r" b="b" t="t" l="l"/>
            <a:pathLst>
              <a:path h="438060" w="430394">
                <a:moveTo>
                  <a:pt x="0" y="0"/>
                </a:moveTo>
                <a:lnTo>
                  <a:pt x="430394" y="0"/>
                </a:lnTo>
                <a:lnTo>
                  <a:pt x="430394" y="438060"/>
                </a:lnTo>
                <a:lnTo>
                  <a:pt x="0" y="4380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72551" y="3528939"/>
            <a:ext cx="513534" cy="470508"/>
          </a:xfrm>
          <a:custGeom>
            <a:avLst/>
            <a:gdLst/>
            <a:ahLst/>
            <a:cxnLst/>
            <a:rect r="r" b="b" t="t" l="l"/>
            <a:pathLst>
              <a:path h="470508" w="513534">
                <a:moveTo>
                  <a:pt x="0" y="0"/>
                </a:moveTo>
                <a:lnTo>
                  <a:pt x="513534" y="0"/>
                </a:lnTo>
                <a:lnTo>
                  <a:pt x="513534" y="470509"/>
                </a:lnTo>
                <a:lnTo>
                  <a:pt x="0" y="4705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55877" y="6087728"/>
            <a:ext cx="430394" cy="438060"/>
          </a:xfrm>
          <a:custGeom>
            <a:avLst/>
            <a:gdLst/>
            <a:ahLst/>
            <a:cxnLst/>
            <a:rect r="r" b="b" t="t" l="l"/>
            <a:pathLst>
              <a:path h="438060" w="430394">
                <a:moveTo>
                  <a:pt x="0" y="0"/>
                </a:moveTo>
                <a:lnTo>
                  <a:pt x="430394" y="0"/>
                </a:lnTo>
                <a:lnTo>
                  <a:pt x="430394" y="438060"/>
                </a:lnTo>
                <a:lnTo>
                  <a:pt x="0" y="4380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6812" y="283190"/>
            <a:ext cx="3758593" cy="614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33">
                <a:solidFill>
                  <a:srgbClr val="F8F4F3"/>
                </a:solidFill>
                <a:latin typeface="Anton"/>
                <a:ea typeface="Anton"/>
                <a:cs typeface="Anton"/>
                <a:sym typeface="Anton"/>
              </a:rPr>
              <a:t>METODOLOGÍA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6812" y="1103309"/>
            <a:ext cx="3709106" cy="762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>
                <a:solidFill>
                  <a:srgbClr val="F8F4F3"/>
                </a:solidFill>
                <a:latin typeface="Canva Sans"/>
                <a:ea typeface="Canva Sans"/>
                <a:cs typeface="Canva Sans"/>
                <a:sym typeface="Canva Sans"/>
              </a:rPr>
              <a:t>Evaluamos cada solución para asegurar que generamos valor en tiempo, costos, calidad y/o productividad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16549" y="5650356"/>
            <a:ext cx="2734780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SOSTENIBILIDAD DEL CAMBIO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39667" y="6068678"/>
            <a:ext cx="2292837" cy="540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Damos seguimiento a la implementación, reforzando capacidades internas y midiendo avances. Buscamos que cada intervención deje capacidades instaladas y valor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28653" y="826329"/>
            <a:ext cx="1914864" cy="676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9"/>
              </a:lnSpc>
            </a:pPr>
            <a:r>
              <a:rPr lang="en-US" sz="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Identificamos información clave</a:t>
            </a:r>
          </a:p>
          <a:p>
            <a:pPr algn="l">
              <a:lnSpc>
                <a:spcPts val="1119"/>
              </a:lnSpc>
            </a:pPr>
            <a:r>
              <a:rPr lang="en-US" sz="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que nos permita comprender las necesidades, metas y retos de tu empresa. Así como datos estratégicos</a:t>
            </a:r>
          </a:p>
          <a:p>
            <a:pPr algn="l">
              <a:lnSpc>
                <a:spcPts val="111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5704847" y="480053"/>
            <a:ext cx="1492369" cy="417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ANÁLISIS DE DATOS</a:t>
            </a:r>
          </a:p>
          <a:p>
            <a:pPr algn="l">
              <a:lnSpc>
                <a:spcPts val="1683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886085" y="2080598"/>
            <a:ext cx="2177633" cy="540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Diseñamos e implementamos estrategias personalizadas para potenciar el valor de tu empresa, combinando metodologías especializadas y tecnología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508608" y="1658487"/>
            <a:ext cx="1735777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PERSONALIZACIÓN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97216" y="3465284"/>
            <a:ext cx="2047170" cy="676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Aseguramos que cada solución, proyecto o implementación cuente con una asesoría cercana, con una experiencia de servicio ágil y personalizada tanto para nuestros clientes como usuarios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78596" y="3019515"/>
            <a:ext cx="2126352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EXPERIENCIA DE SERVICIO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08919" y="5026616"/>
            <a:ext cx="2047170" cy="269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Mostramos resultados tangibles de nuestra intervención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137558" y="4439882"/>
            <a:ext cx="2734780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true">
                <a:solidFill>
                  <a:srgbClr val="F8F4F3"/>
                </a:solidFill>
                <a:latin typeface="DM Sans Bold"/>
                <a:ea typeface="DM Sans Bold"/>
                <a:cs typeface="DM Sans Bold"/>
                <a:sym typeface="DM Sans Bold"/>
              </a:rPr>
              <a:t>IMPACTO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2729424" y="3449806"/>
            <a:ext cx="1863869" cy="628775"/>
          </a:xfrm>
          <a:custGeom>
            <a:avLst/>
            <a:gdLst/>
            <a:ahLst/>
            <a:cxnLst/>
            <a:rect r="r" b="b" t="t" l="l"/>
            <a:pathLst>
              <a:path h="628775" w="1863869">
                <a:moveTo>
                  <a:pt x="0" y="0"/>
                </a:moveTo>
                <a:lnTo>
                  <a:pt x="1863869" y="0"/>
                </a:lnTo>
                <a:lnTo>
                  <a:pt x="1863869" y="628775"/>
                </a:lnTo>
                <a:lnTo>
                  <a:pt x="0" y="6287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DAGigM8pyHA</dc:identifier>
  <dcterms:modified xsi:type="dcterms:W3CDTF">2011-08-01T06:04:30Z</dcterms:modified>
  <cp:revision>1</cp:revision>
  <dc:title>Purple Modern Minimalist Social Media Engagement Graph</dc:title>
</cp:coreProperties>
</file>